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43ED08-E0BA-8E4C-008B-E98EAA6C45B2}" v="2" dt="2020-12-09T13:00:16.206"/>
    <p1510:client id="{3DD13A06-11C3-BEB8-99C8-B6AA4DDE8227}" v="143" dt="2020-12-09T12:06:38.421"/>
    <p1510:client id="{CD43E7ED-EBAC-4038-B744-173CAD4EFD85}" v="5" dt="2020-12-08T22:09:47.1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ja Szczesna" userId="S::alicja.szczesna@glo2.onmicrosoft.com::408c4e4f-22d4-4a8d-aad3-250ab351c38f" providerId="AD" clId="Web-{3DD13A06-11C3-BEB8-99C8-B6AA4DDE8227}"/>
    <pc:docChg chg="addSld modSld">
      <pc:chgData name="Alicja Szczesna" userId="S::alicja.szczesna@glo2.onmicrosoft.com::408c4e4f-22d4-4a8d-aad3-250ab351c38f" providerId="AD" clId="Web-{3DD13A06-11C3-BEB8-99C8-B6AA4DDE8227}" dt="2020-12-09T12:06:38.421" v="148" actId="1076"/>
      <pc:docMkLst>
        <pc:docMk/>
      </pc:docMkLst>
      <pc:sldChg chg="modSp">
        <pc:chgData name="Alicja Szczesna" userId="S::alicja.szczesna@glo2.onmicrosoft.com::408c4e4f-22d4-4a8d-aad3-250ab351c38f" providerId="AD" clId="Web-{3DD13A06-11C3-BEB8-99C8-B6AA4DDE8227}" dt="2020-12-09T10:13:11.369" v="24" actId="20577"/>
        <pc:sldMkLst>
          <pc:docMk/>
          <pc:sldMk cId="2751031682" sldId="256"/>
        </pc:sldMkLst>
        <pc:spChg chg="mod">
          <ac:chgData name="Alicja Szczesna" userId="S::alicja.szczesna@glo2.onmicrosoft.com::408c4e4f-22d4-4a8d-aad3-250ab351c38f" providerId="AD" clId="Web-{3DD13A06-11C3-BEB8-99C8-B6AA4DDE8227}" dt="2020-12-09T10:13:06.728" v="14" actId="20577"/>
          <ac:spMkLst>
            <pc:docMk/>
            <pc:sldMk cId="2751031682" sldId="256"/>
            <ac:spMk id="2" creationId="{E279A07B-23B3-4942-A564-3434510C3E88}"/>
          </ac:spMkLst>
        </pc:spChg>
        <pc:spChg chg="mod">
          <ac:chgData name="Alicja Szczesna" userId="S::alicja.szczesna@glo2.onmicrosoft.com::408c4e4f-22d4-4a8d-aad3-250ab351c38f" providerId="AD" clId="Web-{3DD13A06-11C3-BEB8-99C8-B6AA4DDE8227}" dt="2020-12-09T10:13:11.369" v="24" actId="20577"/>
          <ac:spMkLst>
            <pc:docMk/>
            <pc:sldMk cId="2751031682" sldId="256"/>
            <ac:spMk id="3" creationId="{E6C35274-B688-4733-B2DF-05038E04982B}"/>
          </ac:spMkLst>
        </pc:spChg>
      </pc:sldChg>
      <pc:sldChg chg="addSp delSp modSp new mod setBg modClrScheme delDesignElem chgLayout">
        <pc:chgData name="Alicja Szczesna" userId="S::alicja.szczesna@glo2.onmicrosoft.com::408c4e4f-22d4-4a8d-aad3-250ab351c38f" providerId="AD" clId="Web-{3DD13A06-11C3-BEB8-99C8-B6AA4DDE8227}" dt="2020-12-09T12:05:19.403" v="133" actId="20577"/>
        <pc:sldMkLst>
          <pc:docMk/>
          <pc:sldMk cId="2222599605" sldId="257"/>
        </pc:sldMkLst>
        <pc:spChg chg="mod ord">
          <ac:chgData name="Alicja Szczesna" userId="S::alicja.szczesna@glo2.onmicrosoft.com::408c4e4f-22d4-4a8d-aad3-250ab351c38f" providerId="AD" clId="Web-{3DD13A06-11C3-BEB8-99C8-B6AA4DDE8227}" dt="2020-12-09T12:05:12.903" v="132"/>
          <ac:spMkLst>
            <pc:docMk/>
            <pc:sldMk cId="2222599605" sldId="257"/>
            <ac:spMk id="2" creationId="{CF17C01B-8D4A-4F17-A8F6-D588CD066B98}"/>
          </ac:spMkLst>
        </pc:spChg>
        <pc:spChg chg="del">
          <ac:chgData name="Alicja Szczesna" userId="S::alicja.szczesna@glo2.onmicrosoft.com::408c4e4f-22d4-4a8d-aad3-250ab351c38f" providerId="AD" clId="Web-{3DD13A06-11C3-BEB8-99C8-B6AA4DDE8227}" dt="2020-12-09T10:13:48.089" v="28"/>
          <ac:spMkLst>
            <pc:docMk/>
            <pc:sldMk cId="2222599605" sldId="257"/>
            <ac:spMk id="3" creationId="{946216BD-F117-4566-8E31-DCFEEFAC92A2}"/>
          </ac:spMkLst>
        </pc:spChg>
        <pc:spChg chg="mod ord">
          <ac:chgData name="Alicja Szczesna" userId="S::alicja.szczesna@glo2.onmicrosoft.com::408c4e4f-22d4-4a8d-aad3-250ab351c38f" providerId="AD" clId="Web-{3DD13A06-11C3-BEB8-99C8-B6AA4DDE8227}" dt="2020-12-09T12:05:19.403" v="133" actId="20577"/>
          <ac:spMkLst>
            <pc:docMk/>
            <pc:sldMk cId="2222599605" sldId="257"/>
            <ac:spMk id="4" creationId="{C99994F0-3092-44F0-991D-51FB3C52F063}"/>
          </ac:spMkLst>
        </pc:spChg>
        <pc:spChg chg="add del mod">
          <ac:chgData name="Alicja Szczesna" userId="S::alicja.szczesna@glo2.onmicrosoft.com::408c4e4f-22d4-4a8d-aad3-250ab351c38f" providerId="AD" clId="Web-{3DD13A06-11C3-BEB8-99C8-B6AA4DDE8227}" dt="2020-12-09T10:13:56.401" v="30"/>
          <ac:spMkLst>
            <pc:docMk/>
            <pc:sldMk cId="2222599605" sldId="257"/>
            <ac:spMk id="7" creationId="{92198A2D-096C-482A-80F4-92C3B8299200}"/>
          </ac:spMkLst>
        </pc:spChg>
        <pc:spChg chg="add del">
          <ac:chgData name="Alicja Szczesna" userId="S::alicja.szczesna@glo2.onmicrosoft.com::408c4e4f-22d4-4a8d-aad3-250ab351c38f" providerId="AD" clId="Web-{3DD13A06-11C3-BEB8-99C8-B6AA4DDE8227}" dt="2020-12-09T12:05:09.887" v="131"/>
          <ac:spMkLst>
            <pc:docMk/>
            <pc:sldMk cId="2222599605" sldId="257"/>
            <ac:spMk id="12" creationId="{33E93247-6229-44AB-A550-739E971E690B}"/>
          </ac:spMkLst>
        </pc:spChg>
        <pc:spChg chg="add">
          <ac:chgData name="Alicja Szczesna" userId="S::alicja.szczesna@glo2.onmicrosoft.com::408c4e4f-22d4-4a8d-aad3-250ab351c38f" providerId="AD" clId="Web-{3DD13A06-11C3-BEB8-99C8-B6AA4DDE8227}" dt="2020-12-09T12:05:12.903" v="132"/>
          <ac:spMkLst>
            <pc:docMk/>
            <pc:sldMk cId="2222599605" sldId="257"/>
            <ac:spMk id="16" creationId="{E49D7415-2F11-44C2-B6AA-13A25B6814B9}"/>
          </ac:spMkLst>
        </pc:spChg>
        <pc:spChg chg="add del">
          <ac:chgData name="Alicja Szczesna" userId="S::alicja.szczesna@glo2.onmicrosoft.com::408c4e4f-22d4-4a8d-aad3-250ab351c38f" providerId="AD" clId="Web-{3DD13A06-11C3-BEB8-99C8-B6AA4DDE8227}" dt="2020-12-09T10:37:22.138" v="62"/>
          <ac:spMkLst>
            <pc:docMk/>
            <pc:sldMk cId="2222599605" sldId="257"/>
            <ac:spMk id="17" creationId="{33E93247-6229-44AB-A550-739E971E690B}"/>
          </ac:spMkLst>
        </pc:spChg>
        <pc:picChg chg="add del mod ord modCrop">
          <ac:chgData name="Alicja Szczesna" userId="S::alicja.szczesna@glo2.onmicrosoft.com::408c4e4f-22d4-4a8d-aad3-250ab351c38f" providerId="AD" clId="Web-{3DD13A06-11C3-BEB8-99C8-B6AA4DDE8227}" dt="2020-12-09T10:13:50.761" v="29"/>
          <ac:picMkLst>
            <pc:docMk/>
            <pc:sldMk cId="2222599605" sldId="257"/>
            <ac:picMk id="5" creationId="{5E3E6AEE-A120-4529-98C8-C74EDB47B879}"/>
          </ac:picMkLst>
        </pc:picChg>
        <pc:picChg chg="add mod ord modCrop">
          <ac:chgData name="Alicja Szczesna" userId="S::alicja.szczesna@glo2.onmicrosoft.com::408c4e4f-22d4-4a8d-aad3-250ab351c38f" providerId="AD" clId="Web-{3DD13A06-11C3-BEB8-99C8-B6AA4DDE8227}" dt="2020-12-09T12:05:12.903" v="132"/>
          <ac:picMkLst>
            <pc:docMk/>
            <pc:sldMk cId="2222599605" sldId="257"/>
            <ac:picMk id="8" creationId="{E9F229CE-0C0A-4F1B-80EA-A277859604A2}"/>
          </ac:picMkLst>
        </pc:picChg>
        <pc:cxnChg chg="add del">
          <ac:chgData name="Alicja Szczesna" userId="S::alicja.szczesna@glo2.onmicrosoft.com::408c4e4f-22d4-4a8d-aad3-250ab351c38f" providerId="AD" clId="Web-{3DD13A06-11C3-BEB8-99C8-B6AA4DDE8227}" dt="2020-12-09T12:05:09.887" v="131"/>
          <ac:cxnSpMkLst>
            <pc:docMk/>
            <pc:sldMk cId="2222599605" sldId="257"/>
            <ac:cxnSpMk id="10" creationId="{F64F9B95-9045-48D2-B9F3-2927E98F54AA}"/>
          </ac:cxnSpMkLst>
        </pc:cxnChg>
        <pc:cxnChg chg="add del">
          <ac:chgData name="Alicja Szczesna" userId="S::alicja.szczesna@glo2.onmicrosoft.com::408c4e4f-22d4-4a8d-aad3-250ab351c38f" providerId="AD" clId="Web-{3DD13A06-11C3-BEB8-99C8-B6AA4DDE8227}" dt="2020-12-09T12:05:09.887" v="131"/>
          <ac:cxnSpMkLst>
            <pc:docMk/>
            <pc:sldMk cId="2222599605" sldId="257"/>
            <ac:cxnSpMk id="11" creationId="{085AA86F-6A4D-4BCB-A045-D992CDC2959B}"/>
          </ac:cxnSpMkLst>
        </pc:cxnChg>
        <pc:cxnChg chg="add del">
          <ac:chgData name="Alicja Szczesna" userId="S::alicja.szczesna@glo2.onmicrosoft.com::408c4e4f-22d4-4a8d-aad3-250ab351c38f" providerId="AD" clId="Web-{3DD13A06-11C3-BEB8-99C8-B6AA4DDE8227}" dt="2020-12-09T10:37:22.138" v="62"/>
          <ac:cxnSpMkLst>
            <pc:docMk/>
            <pc:sldMk cId="2222599605" sldId="257"/>
            <ac:cxnSpMk id="13" creationId="{F64F9B95-9045-48D2-B9F3-2927E98F54AA}"/>
          </ac:cxnSpMkLst>
        </pc:cxnChg>
        <pc:cxnChg chg="add del">
          <ac:chgData name="Alicja Szczesna" userId="S::alicja.szczesna@glo2.onmicrosoft.com::408c4e4f-22d4-4a8d-aad3-250ab351c38f" providerId="AD" clId="Web-{3DD13A06-11C3-BEB8-99C8-B6AA4DDE8227}" dt="2020-12-09T12:05:09.887" v="131"/>
          <ac:cxnSpMkLst>
            <pc:docMk/>
            <pc:sldMk cId="2222599605" sldId="257"/>
            <ac:cxnSpMk id="14" creationId="{EE2E603F-4A95-4FE8-BB06-211DFD75DBEF}"/>
          </ac:cxnSpMkLst>
        </pc:cxnChg>
        <pc:cxnChg chg="add del">
          <ac:chgData name="Alicja Szczesna" userId="S::alicja.szczesna@glo2.onmicrosoft.com::408c4e4f-22d4-4a8d-aad3-250ab351c38f" providerId="AD" clId="Web-{3DD13A06-11C3-BEB8-99C8-B6AA4DDE8227}" dt="2020-12-09T10:37:22.138" v="62"/>
          <ac:cxnSpMkLst>
            <pc:docMk/>
            <pc:sldMk cId="2222599605" sldId="257"/>
            <ac:cxnSpMk id="15" creationId="{085AA86F-6A4D-4BCB-A045-D992CDC2959B}"/>
          </ac:cxnSpMkLst>
        </pc:cxnChg>
        <pc:cxnChg chg="add">
          <ac:chgData name="Alicja Szczesna" userId="S::alicja.szczesna@glo2.onmicrosoft.com::408c4e4f-22d4-4a8d-aad3-250ab351c38f" providerId="AD" clId="Web-{3DD13A06-11C3-BEB8-99C8-B6AA4DDE8227}" dt="2020-12-09T12:05:12.903" v="132"/>
          <ac:cxnSpMkLst>
            <pc:docMk/>
            <pc:sldMk cId="2222599605" sldId="257"/>
            <ac:cxnSpMk id="18" creationId="{D2E57F3D-33BE-4306-87E6-245763719516}"/>
          </ac:cxnSpMkLst>
        </pc:cxnChg>
        <pc:cxnChg chg="add del">
          <ac:chgData name="Alicja Szczesna" userId="S::alicja.szczesna@glo2.onmicrosoft.com::408c4e4f-22d4-4a8d-aad3-250ab351c38f" providerId="AD" clId="Web-{3DD13A06-11C3-BEB8-99C8-B6AA4DDE8227}" dt="2020-12-09T10:37:22.138" v="62"/>
          <ac:cxnSpMkLst>
            <pc:docMk/>
            <pc:sldMk cId="2222599605" sldId="257"/>
            <ac:cxnSpMk id="19" creationId="{EE2E603F-4A95-4FE8-BB06-211DFD75DBEF}"/>
          </ac:cxnSpMkLst>
        </pc:cxnChg>
        <pc:cxnChg chg="add del">
          <ac:chgData name="Alicja Szczesna" userId="S::alicja.szczesna@glo2.onmicrosoft.com::408c4e4f-22d4-4a8d-aad3-250ab351c38f" providerId="AD" clId="Web-{3DD13A06-11C3-BEB8-99C8-B6AA4DDE8227}" dt="2020-12-09T10:37:22.138" v="62"/>
          <ac:cxnSpMkLst>
            <pc:docMk/>
            <pc:sldMk cId="2222599605" sldId="257"/>
            <ac:cxnSpMk id="21" creationId="{D7CC41EB-2D81-4303-9171-6401B388BA35}"/>
          </ac:cxnSpMkLst>
        </pc:cxnChg>
      </pc:sldChg>
      <pc:sldChg chg="addSp delSp modSp new mod setBg modClrScheme chgLayout">
        <pc:chgData name="Alicja Szczesna" userId="S::alicja.szczesna@glo2.onmicrosoft.com::408c4e4f-22d4-4a8d-aad3-250ab351c38f" providerId="AD" clId="Web-{3DD13A06-11C3-BEB8-99C8-B6AA4DDE8227}" dt="2020-12-09T12:06:38.421" v="148" actId="1076"/>
        <pc:sldMkLst>
          <pc:docMk/>
          <pc:sldMk cId="1518234093" sldId="258"/>
        </pc:sldMkLst>
        <pc:spChg chg="mod ord">
          <ac:chgData name="Alicja Szczesna" userId="S::alicja.szczesna@glo2.onmicrosoft.com::408c4e4f-22d4-4a8d-aad3-250ab351c38f" providerId="AD" clId="Web-{3DD13A06-11C3-BEB8-99C8-B6AA4DDE8227}" dt="2020-12-09T12:05:48.232" v="137"/>
          <ac:spMkLst>
            <pc:docMk/>
            <pc:sldMk cId="1518234093" sldId="258"/>
            <ac:spMk id="2" creationId="{33A17C37-9826-41B6-8F7C-542955660572}"/>
          </ac:spMkLst>
        </pc:spChg>
        <pc:spChg chg="del">
          <ac:chgData name="Alicja Szczesna" userId="S::alicja.szczesna@glo2.onmicrosoft.com::408c4e4f-22d4-4a8d-aad3-250ab351c38f" providerId="AD" clId="Web-{3DD13A06-11C3-BEB8-99C8-B6AA4DDE8227}" dt="2020-12-09T11:28:59.203" v="81"/>
          <ac:spMkLst>
            <pc:docMk/>
            <pc:sldMk cId="1518234093" sldId="258"/>
            <ac:spMk id="3" creationId="{184ECEA3-08C1-44B5-ADE7-284B3173D5D8}"/>
          </ac:spMkLst>
        </pc:spChg>
        <pc:spChg chg="mod ord">
          <ac:chgData name="Alicja Szczesna" userId="S::alicja.szczesna@glo2.onmicrosoft.com::408c4e4f-22d4-4a8d-aad3-250ab351c38f" providerId="AD" clId="Web-{3DD13A06-11C3-BEB8-99C8-B6AA4DDE8227}" dt="2020-12-09T12:06:38.421" v="148" actId="1076"/>
          <ac:spMkLst>
            <pc:docMk/>
            <pc:sldMk cId="1518234093" sldId="258"/>
            <ac:spMk id="4" creationId="{6FCFCE4A-267F-4683-AD14-FBB08DFE5881}"/>
          </ac:spMkLst>
        </pc:spChg>
        <pc:spChg chg="add del">
          <ac:chgData name="Alicja Szczesna" userId="S::alicja.szczesna@glo2.onmicrosoft.com::408c4e4f-22d4-4a8d-aad3-250ab351c38f" providerId="AD" clId="Web-{3DD13A06-11C3-BEB8-99C8-B6AA4DDE8227}" dt="2020-12-09T11:29:58.722" v="88"/>
          <ac:spMkLst>
            <pc:docMk/>
            <pc:sldMk cId="1518234093" sldId="258"/>
            <ac:spMk id="7" creationId="{33E93247-6229-44AB-A550-739E971E690B}"/>
          </ac:spMkLst>
        </pc:spChg>
        <pc:spChg chg="add del">
          <ac:chgData name="Alicja Szczesna" userId="S::alicja.szczesna@glo2.onmicrosoft.com::408c4e4f-22d4-4a8d-aad3-250ab351c38f" providerId="AD" clId="Web-{3DD13A06-11C3-BEB8-99C8-B6AA4DDE8227}" dt="2020-12-09T11:29:58.722" v="88"/>
          <ac:spMkLst>
            <pc:docMk/>
            <pc:sldMk cId="1518234093" sldId="258"/>
            <ac:spMk id="8" creationId="{6BB6B482-ACCA-4938-8AEA-49D525C17221}"/>
          </ac:spMkLst>
        </pc:spChg>
        <pc:spChg chg="add del">
          <ac:chgData name="Alicja Szczesna" userId="S::alicja.szczesna@glo2.onmicrosoft.com::408c4e4f-22d4-4a8d-aad3-250ab351c38f" providerId="AD" clId="Web-{3DD13A06-11C3-BEB8-99C8-B6AA4DDE8227}" dt="2020-12-09T11:29:53.253" v="86"/>
          <ac:spMkLst>
            <pc:docMk/>
            <pc:sldMk cId="1518234093" sldId="258"/>
            <ac:spMk id="10" creationId="{33E93247-6229-44AB-A550-739E971E690B}"/>
          </ac:spMkLst>
        </pc:spChg>
        <pc:spChg chg="add del">
          <ac:chgData name="Alicja Szczesna" userId="S::alicja.szczesna@glo2.onmicrosoft.com::408c4e4f-22d4-4a8d-aad3-250ab351c38f" providerId="AD" clId="Web-{3DD13A06-11C3-BEB8-99C8-B6AA4DDE8227}" dt="2020-12-09T12:05:48.232" v="137"/>
          <ac:spMkLst>
            <pc:docMk/>
            <pc:sldMk cId="1518234093" sldId="258"/>
            <ac:spMk id="11" creationId="{33E93247-6229-44AB-A550-739E971E690B}"/>
          </ac:spMkLst>
        </pc:spChg>
        <pc:spChg chg="add del">
          <ac:chgData name="Alicja Szczesna" userId="S::alicja.szczesna@glo2.onmicrosoft.com::408c4e4f-22d4-4a8d-aad3-250ab351c38f" providerId="AD" clId="Web-{3DD13A06-11C3-BEB8-99C8-B6AA4DDE8227}" dt="2020-12-09T11:29:53.253" v="86"/>
          <ac:spMkLst>
            <pc:docMk/>
            <pc:sldMk cId="1518234093" sldId="258"/>
            <ac:spMk id="12" creationId="{6BB6B482-ACCA-4938-8AEA-49D525C17221}"/>
          </ac:spMkLst>
        </pc:spChg>
        <pc:spChg chg="add del">
          <ac:chgData name="Alicja Szczesna" userId="S::alicja.szczesna@glo2.onmicrosoft.com::408c4e4f-22d4-4a8d-aad3-250ab351c38f" providerId="AD" clId="Web-{3DD13A06-11C3-BEB8-99C8-B6AA4DDE8227}" dt="2020-12-09T12:05:48.232" v="137"/>
          <ac:spMkLst>
            <pc:docMk/>
            <pc:sldMk cId="1518234093" sldId="258"/>
            <ac:spMk id="20" creationId="{33E93247-6229-44AB-A550-739E971E690B}"/>
          </ac:spMkLst>
        </pc:spChg>
        <pc:picChg chg="add mod ord modCrop">
          <ac:chgData name="Alicja Szczesna" userId="S::alicja.szczesna@glo2.onmicrosoft.com::408c4e4f-22d4-4a8d-aad3-250ab351c38f" providerId="AD" clId="Web-{3DD13A06-11C3-BEB8-99C8-B6AA4DDE8227}" dt="2020-12-09T12:05:48.232" v="137"/>
          <ac:picMkLst>
            <pc:docMk/>
            <pc:sldMk cId="1518234093" sldId="258"/>
            <ac:picMk id="5" creationId="{B03FFE91-C1AE-4296-AFE6-DDC6ACC7A5BD}"/>
          </ac:picMkLst>
        </pc:picChg>
        <pc:cxnChg chg="add del">
          <ac:chgData name="Alicja Szczesna" userId="S::alicja.szczesna@glo2.onmicrosoft.com::408c4e4f-22d4-4a8d-aad3-250ab351c38f" providerId="AD" clId="Web-{3DD13A06-11C3-BEB8-99C8-B6AA4DDE8227}" dt="2020-12-09T11:29:58.722" v="88"/>
          <ac:cxnSpMkLst>
            <pc:docMk/>
            <pc:sldMk cId="1518234093" sldId="258"/>
            <ac:cxnSpMk id="9" creationId="{EE2E603F-4A95-4FE8-BB06-211DFD75DBEF}"/>
          </ac:cxnSpMkLst>
        </pc:cxnChg>
        <pc:cxnChg chg="add del">
          <ac:chgData name="Alicja Szczesna" userId="S::alicja.szczesna@glo2.onmicrosoft.com::408c4e4f-22d4-4a8d-aad3-250ab351c38f" providerId="AD" clId="Web-{3DD13A06-11C3-BEB8-99C8-B6AA4DDE8227}" dt="2020-12-09T12:05:48.232" v="137"/>
          <ac:cxnSpMkLst>
            <pc:docMk/>
            <pc:sldMk cId="1518234093" sldId="258"/>
            <ac:cxnSpMk id="13" creationId="{EE2E603F-4A95-4FE8-BB06-211DFD75DBEF}"/>
          </ac:cxnSpMkLst>
        </pc:cxnChg>
        <pc:cxnChg chg="add del">
          <ac:chgData name="Alicja Szczesna" userId="S::alicja.szczesna@glo2.onmicrosoft.com::408c4e4f-22d4-4a8d-aad3-250ab351c38f" providerId="AD" clId="Web-{3DD13A06-11C3-BEB8-99C8-B6AA4DDE8227}" dt="2020-12-09T11:29:53.253" v="86"/>
          <ac:cxnSpMkLst>
            <pc:docMk/>
            <pc:sldMk cId="1518234093" sldId="258"/>
            <ac:cxnSpMk id="14" creationId="{EE2E603F-4A95-4FE8-BB06-211DFD75DBEF}"/>
          </ac:cxnSpMkLst>
        </pc:cxnChg>
        <pc:cxnChg chg="add del">
          <ac:chgData name="Alicja Szczesna" userId="S::alicja.szczesna@glo2.onmicrosoft.com::408c4e4f-22d4-4a8d-aad3-250ab351c38f" providerId="AD" clId="Web-{3DD13A06-11C3-BEB8-99C8-B6AA4DDE8227}" dt="2020-12-09T12:05:48.232" v="137"/>
          <ac:cxnSpMkLst>
            <pc:docMk/>
            <pc:sldMk cId="1518234093" sldId="258"/>
            <ac:cxnSpMk id="15" creationId="{2CF06E40-3ECB-4820-95B5-8A70B07D4B47}"/>
          </ac:cxnSpMkLst>
        </pc:cxnChg>
        <pc:cxnChg chg="add del">
          <ac:chgData name="Alicja Szczesna" userId="S::alicja.szczesna@glo2.onmicrosoft.com::408c4e4f-22d4-4a8d-aad3-250ab351c38f" providerId="AD" clId="Web-{3DD13A06-11C3-BEB8-99C8-B6AA4DDE8227}" dt="2020-12-09T12:05:48.232" v="137"/>
          <ac:cxnSpMkLst>
            <pc:docMk/>
            <pc:sldMk cId="1518234093" sldId="258"/>
            <ac:cxnSpMk id="22" creationId="{EE2E603F-4A95-4FE8-BB06-211DFD75DBEF}"/>
          </ac:cxnSpMkLst>
        </pc:cxnChg>
      </pc:sldChg>
      <pc:sldChg chg="addSp delSp modSp new mod setBg modClrScheme delDesignElem chgLayout">
        <pc:chgData name="Alicja Szczesna" userId="S::alicja.szczesna@glo2.onmicrosoft.com::408c4e4f-22d4-4a8d-aad3-250ab351c38f" providerId="AD" clId="Web-{3DD13A06-11C3-BEB8-99C8-B6AA4DDE8227}" dt="2020-12-09T12:06:22.139" v="147" actId="1076"/>
        <pc:sldMkLst>
          <pc:docMk/>
          <pc:sldMk cId="3106583625" sldId="259"/>
        </pc:sldMkLst>
        <pc:spChg chg="mod ord">
          <ac:chgData name="Alicja Szczesna" userId="S::alicja.szczesna@glo2.onmicrosoft.com::408c4e4f-22d4-4a8d-aad3-250ab351c38f" providerId="AD" clId="Web-{3DD13A06-11C3-BEB8-99C8-B6AA4DDE8227}" dt="2020-12-09T12:05:59.201" v="140"/>
          <ac:spMkLst>
            <pc:docMk/>
            <pc:sldMk cId="3106583625" sldId="259"/>
            <ac:spMk id="2" creationId="{B46432CA-5481-4E99-85F8-BA994FAD51B6}"/>
          </ac:spMkLst>
        </pc:spChg>
        <pc:spChg chg="del mod ord">
          <ac:chgData name="Alicja Szczesna" userId="S::alicja.szczesna@glo2.onmicrosoft.com::408c4e4f-22d4-4a8d-aad3-250ab351c38f" providerId="AD" clId="Web-{3DD13A06-11C3-BEB8-99C8-B6AA4DDE8227}" dt="2020-12-09T12:04:29.574" v="116"/>
          <ac:spMkLst>
            <pc:docMk/>
            <pc:sldMk cId="3106583625" sldId="259"/>
            <ac:spMk id="3" creationId="{BEDC6FB3-7219-4EB6-BC02-9C6EEC2F6F63}"/>
          </ac:spMkLst>
        </pc:spChg>
        <pc:spChg chg="add mod ord">
          <ac:chgData name="Alicja Szczesna" userId="S::alicja.szczesna@glo2.onmicrosoft.com::408c4e4f-22d4-4a8d-aad3-250ab351c38f" providerId="AD" clId="Web-{3DD13A06-11C3-BEB8-99C8-B6AA4DDE8227}" dt="2020-12-09T12:05:59.201" v="140"/>
          <ac:spMkLst>
            <pc:docMk/>
            <pc:sldMk cId="3106583625" sldId="259"/>
            <ac:spMk id="4" creationId="{2771A6EC-E4B4-41A7-96F6-1E31F9778690}"/>
          </ac:spMkLst>
        </pc:spChg>
        <pc:spChg chg="add del">
          <ac:chgData name="Alicja Szczesna" userId="S::alicja.szczesna@glo2.onmicrosoft.com::408c4e4f-22d4-4a8d-aad3-250ab351c38f" providerId="AD" clId="Web-{3DD13A06-11C3-BEB8-99C8-B6AA4DDE8227}" dt="2020-12-09T12:05:59.201" v="140"/>
          <ac:spMkLst>
            <pc:docMk/>
            <pc:sldMk cId="3106583625" sldId="259"/>
            <ac:spMk id="7" creationId="{E49D7415-2F11-44C2-B6AA-13A25B6814B9}"/>
          </ac:spMkLst>
        </pc:spChg>
        <pc:spChg chg="add">
          <ac:chgData name="Alicja Szczesna" userId="S::alicja.szczesna@glo2.onmicrosoft.com::408c4e4f-22d4-4a8d-aad3-250ab351c38f" providerId="AD" clId="Web-{3DD13A06-11C3-BEB8-99C8-B6AA4DDE8227}" dt="2020-12-09T12:05:59.201" v="140"/>
          <ac:spMkLst>
            <pc:docMk/>
            <pc:sldMk cId="3106583625" sldId="259"/>
            <ac:spMk id="11" creationId="{660EB578-C970-4186-B93C-45851BBC6E34}"/>
          </ac:spMkLst>
        </pc:spChg>
        <pc:spChg chg="add del">
          <ac:chgData name="Alicja Szczesna" userId="S::alicja.szczesna@glo2.onmicrosoft.com::408c4e4f-22d4-4a8d-aad3-250ab351c38f" providerId="AD" clId="Web-{3DD13A06-11C3-BEB8-99C8-B6AA4DDE8227}" dt="2020-12-09T12:04:49.637" v="121"/>
          <ac:spMkLst>
            <pc:docMk/>
            <pc:sldMk cId="3106583625" sldId="259"/>
            <ac:spMk id="14" creationId="{33E93247-6229-44AB-A550-739E971E690B}"/>
          </ac:spMkLst>
        </pc:spChg>
        <pc:spChg chg="add del">
          <ac:chgData name="Alicja Szczesna" userId="S::alicja.szczesna@glo2.onmicrosoft.com::408c4e4f-22d4-4a8d-aad3-250ab351c38f" providerId="AD" clId="Web-{3DD13A06-11C3-BEB8-99C8-B6AA4DDE8227}" dt="2020-12-09T12:05:59.201" v="139"/>
          <ac:spMkLst>
            <pc:docMk/>
            <pc:sldMk cId="3106583625" sldId="259"/>
            <ac:spMk id="17" creationId="{33E93247-6229-44AB-A550-739E971E690B}"/>
          </ac:spMkLst>
        </pc:spChg>
        <pc:picChg chg="add mod ord modCrop">
          <ac:chgData name="Alicja Szczesna" userId="S::alicja.szczesna@glo2.onmicrosoft.com::408c4e4f-22d4-4a8d-aad3-250ab351c38f" providerId="AD" clId="Web-{3DD13A06-11C3-BEB8-99C8-B6AA4DDE8227}" dt="2020-12-09T12:06:22.139" v="147" actId="1076"/>
          <ac:picMkLst>
            <pc:docMk/>
            <pc:sldMk cId="3106583625" sldId="259"/>
            <ac:picMk id="5" creationId="{74F1EC1E-BE85-41FB-ABAB-EA4E9EBEBCA6}"/>
          </ac:picMkLst>
        </pc:picChg>
        <pc:cxnChg chg="add del">
          <ac:chgData name="Alicja Szczesna" userId="S::alicja.szczesna@glo2.onmicrosoft.com::408c4e4f-22d4-4a8d-aad3-250ab351c38f" providerId="AD" clId="Web-{3DD13A06-11C3-BEB8-99C8-B6AA4DDE8227}" dt="2020-12-09T12:05:59.201" v="140"/>
          <ac:cxnSpMkLst>
            <pc:docMk/>
            <pc:sldMk cId="3106583625" sldId="259"/>
            <ac:cxnSpMk id="8" creationId="{D2E57F3D-33BE-4306-87E6-245763719516}"/>
          </ac:cxnSpMkLst>
        </pc:cxnChg>
        <pc:cxnChg chg="add del">
          <ac:chgData name="Alicja Szczesna" userId="S::alicja.szczesna@glo2.onmicrosoft.com::408c4e4f-22d4-4a8d-aad3-250ab351c38f" providerId="AD" clId="Web-{3DD13A06-11C3-BEB8-99C8-B6AA4DDE8227}" dt="2020-12-09T12:04:49.637" v="121"/>
          <ac:cxnSpMkLst>
            <pc:docMk/>
            <pc:sldMk cId="3106583625" sldId="259"/>
            <ac:cxnSpMk id="10" creationId="{F64F9B95-9045-48D2-B9F3-2927E98F54AA}"/>
          </ac:cxnSpMkLst>
        </pc:cxnChg>
        <pc:cxnChg chg="add del">
          <ac:chgData name="Alicja Szczesna" userId="S::alicja.szczesna@glo2.onmicrosoft.com::408c4e4f-22d4-4a8d-aad3-250ab351c38f" providerId="AD" clId="Web-{3DD13A06-11C3-BEB8-99C8-B6AA4DDE8227}" dt="2020-12-09T12:04:49.637" v="121"/>
          <ac:cxnSpMkLst>
            <pc:docMk/>
            <pc:sldMk cId="3106583625" sldId="259"/>
            <ac:cxnSpMk id="12" creationId="{085AA86F-6A4D-4BCB-A045-D992CDC2959B}"/>
          </ac:cxnSpMkLst>
        </pc:cxnChg>
        <pc:cxnChg chg="add del">
          <ac:chgData name="Alicja Szczesna" userId="S::alicja.szczesna@glo2.onmicrosoft.com::408c4e4f-22d4-4a8d-aad3-250ab351c38f" providerId="AD" clId="Web-{3DD13A06-11C3-BEB8-99C8-B6AA4DDE8227}" dt="2020-12-09T12:05:59.201" v="139"/>
          <ac:cxnSpMkLst>
            <pc:docMk/>
            <pc:sldMk cId="3106583625" sldId="259"/>
            <ac:cxnSpMk id="13" creationId="{F64F9B95-9045-48D2-B9F3-2927E98F54AA}"/>
          </ac:cxnSpMkLst>
        </pc:cxnChg>
        <pc:cxnChg chg="add del">
          <ac:chgData name="Alicja Szczesna" userId="S::alicja.szczesna@glo2.onmicrosoft.com::408c4e4f-22d4-4a8d-aad3-250ab351c38f" providerId="AD" clId="Web-{3DD13A06-11C3-BEB8-99C8-B6AA4DDE8227}" dt="2020-12-09T12:05:59.201" v="139"/>
          <ac:cxnSpMkLst>
            <pc:docMk/>
            <pc:sldMk cId="3106583625" sldId="259"/>
            <ac:cxnSpMk id="15" creationId="{085AA86F-6A4D-4BCB-A045-D992CDC2959B}"/>
          </ac:cxnSpMkLst>
        </pc:cxnChg>
        <pc:cxnChg chg="add del">
          <ac:chgData name="Alicja Szczesna" userId="S::alicja.szczesna@glo2.onmicrosoft.com::408c4e4f-22d4-4a8d-aad3-250ab351c38f" providerId="AD" clId="Web-{3DD13A06-11C3-BEB8-99C8-B6AA4DDE8227}" dt="2020-12-09T12:04:49.637" v="121"/>
          <ac:cxnSpMkLst>
            <pc:docMk/>
            <pc:sldMk cId="3106583625" sldId="259"/>
            <ac:cxnSpMk id="16" creationId="{EE2E603F-4A95-4FE8-BB06-211DFD75DBEF}"/>
          </ac:cxnSpMkLst>
        </pc:cxnChg>
        <pc:cxnChg chg="add">
          <ac:chgData name="Alicja Szczesna" userId="S::alicja.szczesna@glo2.onmicrosoft.com::408c4e4f-22d4-4a8d-aad3-250ab351c38f" providerId="AD" clId="Web-{3DD13A06-11C3-BEB8-99C8-B6AA4DDE8227}" dt="2020-12-09T12:05:59.201" v="140"/>
          <ac:cxnSpMkLst>
            <pc:docMk/>
            <pc:sldMk cId="3106583625" sldId="259"/>
            <ac:cxnSpMk id="18" creationId="{CDF57B02-07BB-407B-BB36-06D9C64A673E}"/>
          </ac:cxnSpMkLst>
        </pc:cxnChg>
        <pc:cxnChg chg="add del">
          <ac:chgData name="Alicja Szczesna" userId="S::alicja.szczesna@glo2.onmicrosoft.com::408c4e4f-22d4-4a8d-aad3-250ab351c38f" providerId="AD" clId="Web-{3DD13A06-11C3-BEB8-99C8-B6AA4DDE8227}" dt="2020-12-09T12:05:59.201" v="139"/>
          <ac:cxnSpMkLst>
            <pc:docMk/>
            <pc:sldMk cId="3106583625" sldId="259"/>
            <ac:cxnSpMk id="19" creationId="{EE2E603F-4A95-4FE8-BB06-211DFD75DBEF}"/>
          </ac:cxnSpMkLst>
        </pc:cxnChg>
        <pc:cxnChg chg="add">
          <ac:chgData name="Alicja Szczesna" userId="S::alicja.szczesna@glo2.onmicrosoft.com::408c4e4f-22d4-4a8d-aad3-250ab351c38f" providerId="AD" clId="Web-{3DD13A06-11C3-BEB8-99C8-B6AA4DDE8227}" dt="2020-12-09T12:05:59.201" v="140"/>
          <ac:cxnSpMkLst>
            <pc:docMk/>
            <pc:sldMk cId="3106583625" sldId="259"/>
            <ac:cxnSpMk id="20" creationId="{C6855964-C920-48EB-8804-74291211C8A9}"/>
          </ac:cxnSpMkLst>
        </pc:cxnChg>
        <pc:cxnChg chg="add del">
          <ac:chgData name="Alicja Szczesna" userId="S::alicja.szczesna@glo2.onmicrosoft.com::408c4e4f-22d4-4a8d-aad3-250ab351c38f" providerId="AD" clId="Web-{3DD13A06-11C3-BEB8-99C8-B6AA4DDE8227}" dt="2020-12-09T12:05:59.201" v="139"/>
          <ac:cxnSpMkLst>
            <pc:docMk/>
            <pc:sldMk cId="3106583625" sldId="259"/>
            <ac:cxnSpMk id="21" creationId="{2CF06E40-3ECB-4820-95B5-8A70B07D4B47}"/>
          </ac:cxnSpMkLst>
        </pc:cxnChg>
      </pc:sldChg>
    </pc:docChg>
  </pc:docChgLst>
  <pc:docChgLst>
    <pc:chgData clId="Web-{3DD13A06-11C3-BEB8-99C8-B6AA4DDE8227}"/>
    <pc:docChg chg="modSld">
      <pc:chgData name="" userId="" providerId="" clId="Web-{3DD13A06-11C3-BEB8-99C8-B6AA4DDE8227}" dt="2020-12-09T10:12:59.384" v="1" actId="20577"/>
      <pc:docMkLst>
        <pc:docMk/>
      </pc:docMkLst>
      <pc:sldChg chg="modSp">
        <pc:chgData name="" userId="" providerId="" clId="Web-{3DD13A06-11C3-BEB8-99C8-B6AA4DDE8227}" dt="2020-12-09T10:12:59.384" v="0" actId="20577"/>
        <pc:sldMkLst>
          <pc:docMk/>
          <pc:sldMk cId="2751031682" sldId="256"/>
        </pc:sldMkLst>
        <pc:spChg chg="mod">
          <ac:chgData name="" userId="" providerId="" clId="Web-{3DD13A06-11C3-BEB8-99C8-B6AA4DDE8227}" dt="2020-12-09T10:12:59.384" v="0" actId="20577"/>
          <ac:spMkLst>
            <pc:docMk/>
            <pc:sldMk cId="2751031682" sldId="256"/>
            <ac:spMk id="2" creationId="{E279A07B-23B3-4942-A564-3434510C3E88}"/>
          </ac:spMkLst>
        </pc:spChg>
      </pc:sldChg>
    </pc:docChg>
  </pc:docChgLst>
  <pc:docChgLst>
    <pc:chgData name="Alicja Szczesna" userId="S::alicja.szczesna@glo2.onmicrosoft.com::408c4e4f-22d4-4a8d-aad3-250ab351c38f" providerId="AD" clId="Web-{CD43E7ED-EBAC-4038-B744-173CAD4EFD85}"/>
    <pc:docChg chg="addSld delSld modSld addMainMaster delMainMaster">
      <pc:chgData name="Alicja Szczesna" userId="S::alicja.szczesna@glo2.onmicrosoft.com::408c4e4f-22d4-4a8d-aad3-250ab351c38f" providerId="AD" clId="Web-{CD43E7ED-EBAC-4038-B744-173CAD4EFD85}" dt="2020-12-08T22:12:04.100" v="6"/>
      <pc:docMkLst>
        <pc:docMk/>
      </pc:docMkLst>
      <pc:sldChg chg="addSp delSp modSp del mod setBg modClrScheme delAnim chgLayout">
        <pc:chgData name="Alicja Szczesna" userId="S::alicja.szczesna@glo2.onmicrosoft.com::408c4e4f-22d4-4a8d-aad3-250ab351c38f" providerId="AD" clId="Web-{CD43E7ED-EBAC-4038-B744-173CAD4EFD85}" dt="2020-12-08T22:09:43.567" v="4"/>
        <pc:sldMkLst>
          <pc:docMk/>
          <pc:sldMk cId="2021036393" sldId="256"/>
        </pc:sldMkLst>
        <pc:spChg chg="mod">
          <ac:chgData name="Alicja Szczesna" userId="S::alicja.szczesna@glo2.onmicrosoft.com::408c4e4f-22d4-4a8d-aad3-250ab351c38f" providerId="AD" clId="Web-{CD43E7ED-EBAC-4038-B744-173CAD4EFD85}" dt="2020-12-08T22:09:35.707" v="3"/>
          <ac:spMkLst>
            <pc:docMk/>
            <pc:sldMk cId="2021036393" sldId="256"/>
            <ac:spMk id="2" creationId="{00000000-0000-0000-0000-000000000000}"/>
          </ac:spMkLst>
        </pc:spChg>
        <pc:spChg chg="mod">
          <ac:chgData name="Alicja Szczesna" userId="S::alicja.szczesna@glo2.onmicrosoft.com::408c4e4f-22d4-4a8d-aad3-250ab351c38f" providerId="AD" clId="Web-{CD43E7ED-EBAC-4038-B744-173CAD4EFD85}" dt="2020-12-08T22:09:35.707" v="3"/>
          <ac:spMkLst>
            <pc:docMk/>
            <pc:sldMk cId="2021036393" sldId="256"/>
            <ac:spMk id="3" creationId="{00000000-0000-0000-0000-000000000000}"/>
          </ac:spMkLst>
        </pc:spChg>
        <pc:spChg chg="add del">
          <ac:chgData name="Alicja Szczesna" userId="S::alicja.szczesna@glo2.onmicrosoft.com::408c4e4f-22d4-4a8d-aad3-250ab351c38f" providerId="AD" clId="Web-{CD43E7ED-EBAC-4038-B744-173CAD4EFD85}" dt="2020-12-08T22:09:35.707" v="3"/>
          <ac:spMkLst>
            <pc:docMk/>
            <pc:sldMk cId="2021036393" sldId="256"/>
            <ac:spMk id="9" creationId="{9E433CB3-EAB2-4842-A1DD-7BC051B55670}"/>
          </ac:spMkLst>
        </pc:spChg>
        <pc:spChg chg="add del">
          <ac:chgData name="Alicja Szczesna" userId="S::alicja.szczesna@glo2.onmicrosoft.com::408c4e4f-22d4-4a8d-aad3-250ab351c38f" providerId="AD" clId="Web-{CD43E7ED-EBAC-4038-B744-173CAD4EFD85}" dt="2020-12-08T22:09:35.707" v="3"/>
          <ac:spMkLst>
            <pc:docMk/>
            <pc:sldMk cId="2021036393" sldId="256"/>
            <ac:spMk id="11" creationId="{A87376E7-9AC1-477E-9D52-27424009C1A1}"/>
          </ac:spMkLst>
        </pc:spChg>
        <pc:picChg chg="add del">
          <ac:chgData name="Alicja Szczesna" userId="S::alicja.szczesna@glo2.onmicrosoft.com::408c4e4f-22d4-4a8d-aad3-250ab351c38f" providerId="AD" clId="Web-{CD43E7ED-EBAC-4038-B744-173CAD4EFD85}" dt="2020-12-08T22:09:35.707" v="3"/>
          <ac:picMkLst>
            <pc:docMk/>
            <pc:sldMk cId="2021036393" sldId="256"/>
            <ac:picMk id="4" creationId="{E0B494A9-4283-4A53-9A49-188725148E40}"/>
          </ac:picMkLst>
        </pc:picChg>
      </pc:sldChg>
      <pc:sldChg chg="addSp modSp new mod setBg modClrScheme chgLayout">
        <pc:chgData name="Alicja Szczesna" userId="S::alicja.szczesna@glo2.onmicrosoft.com::408c4e4f-22d4-4a8d-aad3-250ab351c38f" providerId="AD" clId="Web-{CD43E7ED-EBAC-4038-B744-173CAD4EFD85}" dt="2020-12-08T22:12:04.100" v="6"/>
        <pc:sldMkLst>
          <pc:docMk/>
          <pc:sldMk cId="2751031682" sldId="256"/>
        </pc:sldMkLst>
        <pc:spChg chg="mod">
          <ac:chgData name="Alicja Szczesna" userId="S::alicja.szczesna@glo2.onmicrosoft.com::408c4e4f-22d4-4a8d-aad3-250ab351c38f" providerId="AD" clId="Web-{CD43E7ED-EBAC-4038-B744-173CAD4EFD85}" dt="2020-12-08T22:12:04.100" v="6"/>
          <ac:spMkLst>
            <pc:docMk/>
            <pc:sldMk cId="2751031682" sldId="256"/>
            <ac:spMk id="2" creationId="{E279A07B-23B3-4942-A564-3434510C3E88}"/>
          </ac:spMkLst>
        </pc:spChg>
        <pc:spChg chg="mod">
          <ac:chgData name="Alicja Szczesna" userId="S::alicja.szczesna@glo2.onmicrosoft.com::408c4e4f-22d4-4a8d-aad3-250ab351c38f" providerId="AD" clId="Web-{CD43E7ED-EBAC-4038-B744-173CAD4EFD85}" dt="2020-12-08T22:12:04.100" v="6"/>
          <ac:spMkLst>
            <pc:docMk/>
            <pc:sldMk cId="2751031682" sldId="256"/>
            <ac:spMk id="3" creationId="{E6C35274-B688-4733-B2DF-05038E04982B}"/>
          </ac:spMkLst>
        </pc:spChg>
        <pc:spChg chg="add">
          <ac:chgData name="Alicja Szczesna" userId="S::alicja.szczesna@glo2.onmicrosoft.com::408c4e4f-22d4-4a8d-aad3-250ab351c38f" providerId="AD" clId="Web-{CD43E7ED-EBAC-4038-B744-173CAD4EFD85}" dt="2020-12-08T22:12:04.100" v="6"/>
          <ac:spMkLst>
            <pc:docMk/>
            <pc:sldMk cId="2751031682" sldId="256"/>
            <ac:spMk id="9" creationId="{60E52DF2-6802-459B-AC2A-AF976DEB1DAB}"/>
          </ac:spMkLst>
        </pc:spChg>
        <pc:picChg chg="add">
          <ac:chgData name="Alicja Szczesna" userId="S::alicja.szczesna@glo2.onmicrosoft.com::408c4e4f-22d4-4a8d-aad3-250ab351c38f" providerId="AD" clId="Web-{CD43E7ED-EBAC-4038-B744-173CAD4EFD85}" dt="2020-12-08T22:12:04.100" v="6"/>
          <ac:picMkLst>
            <pc:docMk/>
            <pc:sldMk cId="2751031682" sldId="256"/>
            <ac:picMk id="4" creationId="{6DA7B885-A1BA-4A11-AC0C-93B7BF774553}"/>
          </ac:picMkLst>
        </pc:picChg>
        <pc:cxnChg chg="add">
          <ac:chgData name="Alicja Szczesna" userId="S::alicja.szczesna@glo2.onmicrosoft.com::408c4e4f-22d4-4a8d-aad3-250ab351c38f" providerId="AD" clId="Web-{CD43E7ED-EBAC-4038-B744-173CAD4EFD85}" dt="2020-12-08T22:12:04.100" v="6"/>
          <ac:cxnSpMkLst>
            <pc:docMk/>
            <pc:sldMk cId="2751031682" sldId="256"/>
            <ac:cxnSpMk id="11" creationId="{EE2E603F-4A95-4FE8-BB06-211DFD75DBEF}"/>
          </ac:cxnSpMkLst>
        </pc:cxnChg>
      </pc:sldChg>
      <pc:sldChg chg="new del">
        <pc:chgData name="Alicja Szczesna" userId="S::alicja.szczesna@glo2.onmicrosoft.com::408c4e4f-22d4-4a8d-aad3-250ab351c38f" providerId="AD" clId="Web-{CD43E7ED-EBAC-4038-B744-173CAD4EFD85}" dt="2020-12-08T22:09:31.004" v="2"/>
        <pc:sldMkLst>
          <pc:docMk/>
          <pc:sldMk cId="1157640573" sldId="257"/>
        </pc:sldMkLst>
      </pc:sldChg>
      <pc:sldMasterChg chg="add del addSldLayout delSldLayout">
        <pc:chgData name="Alicja Szczesna" userId="S::alicja.szczesna@glo2.onmicrosoft.com::408c4e4f-22d4-4a8d-aad3-250ab351c38f" providerId="AD" clId="Web-{CD43E7ED-EBAC-4038-B744-173CAD4EFD85}" dt="2020-12-08T22:12:04.100" v="6"/>
        <pc:sldMasterMkLst>
          <pc:docMk/>
          <pc:sldMasterMk cId="2789351344" sldId="2147483670"/>
        </pc:sldMasterMkLst>
        <pc:sldLayoutChg chg="add del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2789351344" sldId="2147483670"/>
            <pc:sldLayoutMk cId="475291805" sldId="2147483671"/>
          </pc:sldLayoutMkLst>
        </pc:sldLayoutChg>
        <pc:sldLayoutChg chg="add del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2789351344" sldId="2147483670"/>
            <pc:sldLayoutMk cId="55943819" sldId="2147483672"/>
          </pc:sldLayoutMkLst>
        </pc:sldLayoutChg>
        <pc:sldLayoutChg chg="add del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2789351344" sldId="2147483670"/>
            <pc:sldLayoutMk cId="3044503464" sldId="2147483673"/>
          </pc:sldLayoutMkLst>
        </pc:sldLayoutChg>
        <pc:sldLayoutChg chg="add del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2789351344" sldId="2147483670"/>
            <pc:sldLayoutMk cId="2678514657" sldId="2147483674"/>
          </pc:sldLayoutMkLst>
        </pc:sldLayoutChg>
        <pc:sldLayoutChg chg="add del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2789351344" sldId="2147483670"/>
            <pc:sldLayoutMk cId="1888870343" sldId="2147483675"/>
          </pc:sldLayoutMkLst>
        </pc:sldLayoutChg>
        <pc:sldLayoutChg chg="add del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2789351344" sldId="2147483670"/>
            <pc:sldLayoutMk cId="1847590952" sldId="2147483676"/>
          </pc:sldLayoutMkLst>
        </pc:sldLayoutChg>
        <pc:sldLayoutChg chg="add del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2789351344" sldId="2147483670"/>
            <pc:sldLayoutMk cId="14659861" sldId="2147483677"/>
          </pc:sldLayoutMkLst>
        </pc:sldLayoutChg>
        <pc:sldLayoutChg chg="add del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2789351344" sldId="2147483670"/>
            <pc:sldLayoutMk cId="4062535562" sldId="2147483678"/>
          </pc:sldLayoutMkLst>
        </pc:sldLayoutChg>
        <pc:sldLayoutChg chg="add del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2789351344" sldId="2147483670"/>
            <pc:sldLayoutMk cId="2822111397" sldId="2147483679"/>
          </pc:sldLayoutMkLst>
        </pc:sldLayoutChg>
        <pc:sldLayoutChg chg="add del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2789351344" sldId="2147483670"/>
            <pc:sldLayoutMk cId="1869074098" sldId="2147483680"/>
          </pc:sldLayoutMkLst>
        </pc:sldLayoutChg>
        <pc:sldLayoutChg chg="add del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2789351344" sldId="2147483670"/>
            <pc:sldLayoutMk cId="2024338599" sldId="2147483681"/>
          </pc:sldLayoutMkLst>
        </pc:sldLayoutChg>
        <pc:sldLayoutChg chg="add del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2789351344" sldId="2147483670"/>
            <pc:sldLayoutMk cId="1443089452" sldId="2147483682"/>
          </pc:sldLayoutMkLst>
        </pc:sldLayoutChg>
        <pc:sldLayoutChg chg="add del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2789351344" sldId="2147483670"/>
            <pc:sldLayoutMk cId="1671279680" sldId="2147483683"/>
          </pc:sldLayoutMkLst>
        </pc:sldLayoutChg>
        <pc:sldLayoutChg chg="add del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2789351344" sldId="2147483670"/>
            <pc:sldLayoutMk cId="1255809257" sldId="2147483684"/>
          </pc:sldLayoutMkLst>
        </pc:sldLayoutChg>
        <pc:sldLayoutChg chg="add del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2789351344" sldId="2147483670"/>
            <pc:sldLayoutMk cId="812580532" sldId="2147483685"/>
          </pc:sldLayoutMkLst>
        </pc:sldLayoutChg>
        <pc:sldLayoutChg chg="add del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2789351344" sldId="2147483670"/>
            <pc:sldLayoutMk cId="3091146224" sldId="2147483686"/>
          </pc:sldLayoutMkLst>
        </pc:sldLayoutChg>
        <pc:sldLayoutChg chg="add del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2789351344" sldId="2147483670"/>
            <pc:sldLayoutMk cId="731049736" sldId="2147483687"/>
          </pc:sldLayoutMkLst>
        </pc:sldLayoutChg>
      </pc:sldMasterChg>
      <pc:sldMasterChg chg="add del replId addSldLayout delSldLayout">
        <pc:chgData name="Alicja Szczesna" userId="S::alicja.szczesna@glo2.onmicrosoft.com::408c4e4f-22d4-4a8d-aad3-250ab351c38f" providerId="AD" clId="Web-{CD43E7ED-EBAC-4038-B744-173CAD4EFD85}" dt="2020-12-08T22:09:35.707" v="3"/>
        <pc:sldMasterMkLst>
          <pc:docMk/>
          <pc:sldMasterMk cId="2674333199" sldId="2147483688"/>
        </pc:sldMasterMkLst>
        <pc:sldLayoutChg chg="add del replId">
          <pc:chgData name="Alicja Szczesna" userId="S::alicja.szczesna@glo2.onmicrosoft.com::408c4e4f-22d4-4a8d-aad3-250ab351c38f" providerId="AD" clId="Web-{CD43E7ED-EBAC-4038-B744-173CAD4EFD85}" dt="2020-12-08T22:09:35.707" v="3"/>
          <pc:sldLayoutMkLst>
            <pc:docMk/>
            <pc:sldMasterMk cId="2674333199" sldId="2147483688"/>
            <pc:sldLayoutMk cId="4179388765" sldId="2147483689"/>
          </pc:sldLayoutMkLst>
        </pc:sldLayoutChg>
        <pc:sldLayoutChg chg="add del replId">
          <pc:chgData name="Alicja Szczesna" userId="S::alicja.szczesna@glo2.onmicrosoft.com::408c4e4f-22d4-4a8d-aad3-250ab351c38f" providerId="AD" clId="Web-{CD43E7ED-EBAC-4038-B744-173CAD4EFD85}" dt="2020-12-08T22:09:35.707" v="3"/>
          <pc:sldLayoutMkLst>
            <pc:docMk/>
            <pc:sldMasterMk cId="2674333199" sldId="2147483688"/>
            <pc:sldLayoutMk cId="3504431159" sldId="2147483690"/>
          </pc:sldLayoutMkLst>
        </pc:sldLayoutChg>
        <pc:sldLayoutChg chg="add del replId">
          <pc:chgData name="Alicja Szczesna" userId="S::alicja.szczesna@glo2.onmicrosoft.com::408c4e4f-22d4-4a8d-aad3-250ab351c38f" providerId="AD" clId="Web-{CD43E7ED-EBAC-4038-B744-173CAD4EFD85}" dt="2020-12-08T22:09:35.707" v="3"/>
          <pc:sldLayoutMkLst>
            <pc:docMk/>
            <pc:sldMasterMk cId="2674333199" sldId="2147483688"/>
            <pc:sldLayoutMk cId="577618765" sldId="2147483691"/>
          </pc:sldLayoutMkLst>
        </pc:sldLayoutChg>
        <pc:sldLayoutChg chg="add del replId">
          <pc:chgData name="Alicja Szczesna" userId="S::alicja.szczesna@glo2.onmicrosoft.com::408c4e4f-22d4-4a8d-aad3-250ab351c38f" providerId="AD" clId="Web-{CD43E7ED-EBAC-4038-B744-173CAD4EFD85}" dt="2020-12-08T22:09:35.707" v="3"/>
          <pc:sldLayoutMkLst>
            <pc:docMk/>
            <pc:sldMasterMk cId="2674333199" sldId="2147483688"/>
            <pc:sldLayoutMk cId="1660040461" sldId="2147483692"/>
          </pc:sldLayoutMkLst>
        </pc:sldLayoutChg>
        <pc:sldLayoutChg chg="add del replId">
          <pc:chgData name="Alicja Szczesna" userId="S::alicja.szczesna@glo2.onmicrosoft.com::408c4e4f-22d4-4a8d-aad3-250ab351c38f" providerId="AD" clId="Web-{CD43E7ED-EBAC-4038-B744-173CAD4EFD85}" dt="2020-12-08T22:09:35.707" v="3"/>
          <pc:sldLayoutMkLst>
            <pc:docMk/>
            <pc:sldMasterMk cId="2674333199" sldId="2147483688"/>
            <pc:sldLayoutMk cId="597077799" sldId="2147483693"/>
          </pc:sldLayoutMkLst>
        </pc:sldLayoutChg>
        <pc:sldLayoutChg chg="add del replId">
          <pc:chgData name="Alicja Szczesna" userId="S::alicja.szczesna@glo2.onmicrosoft.com::408c4e4f-22d4-4a8d-aad3-250ab351c38f" providerId="AD" clId="Web-{CD43E7ED-EBAC-4038-B744-173CAD4EFD85}" dt="2020-12-08T22:09:35.707" v="3"/>
          <pc:sldLayoutMkLst>
            <pc:docMk/>
            <pc:sldMasterMk cId="2674333199" sldId="2147483688"/>
            <pc:sldLayoutMk cId="4030664075" sldId="2147483694"/>
          </pc:sldLayoutMkLst>
        </pc:sldLayoutChg>
        <pc:sldLayoutChg chg="add del replId">
          <pc:chgData name="Alicja Szczesna" userId="S::alicja.szczesna@glo2.onmicrosoft.com::408c4e4f-22d4-4a8d-aad3-250ab351c38f" providerId="AD" clId="Web-{CD43E7ED-EBAC-4038-B744-173CAD4EFD85}" dt="2020-12-08T22:09:35.707" v="3"/>
          <pc:sldLayoutMkLst>
            <pc:docMk/>
            <pc:sldMasterMk cId="2674333199" sldId="2147483688"/>
            <pc:sldLayoutMk cId="91430523" sldId="2147483695"/>
          </pc:sldLayoutMkLst>
        </pc:sldLayoutChg>
        <pc:sldLayoutChg chg="add del replId">
          <pc:chgData name="Alicja Szczesna" userId="S::alicja.szczesna@glo2.onmicrosoft.com::408c4e4f-22d4-4a8d-aad3-250ab351c38f" providerId="AD" clId="Web-{CD43E7ED-EBAC-4038-B744-173CAD4EFD85}" dt="2020-12-08T22:09:35.707" v="3"/>
          <pc:sldLayoutMkLst>
            <pc:docMk/>
            <pc:sldMasterMk cId="2674333199" sldId="2147483688"/>
            <pc:sldLayoutMk cId="22566294" sldId="2147483696"/>
          </pc:sldLayoutMkLst>
        </pc:sldLayoutChg>
        <pc:sldLayoutChg chg="add del replId">
          <pc:chgData name="Alicja Szczesna" userId="S::alicja.szczesna@glo2.onmicrosoft.com::408c4e4f-22d4-4a8d-aad3-250ab351c38f" providerId="AD" clId="Web-{CD43E7ED-EBAC-4038-B744-173CAD4EFD85}" dt="2020-12-08T22:09:35.707" v="3"/>
          <pc:sldLayoutMkLst>
            <pc:docMk/>
            <pc:sldMasterMk cId="2674333199" sldId="2147483688"/>
            <pc:sldLayoutMk cId="312584525" sldId="2147483697"/>
          </pc:sldLayoutMkLst>
        </pc:sldLayoutChg>
        <pc:sldLayoutChg chg="add del replId">
          <pc:chgData name="Alicja Szczesna" userId="S::alicja.szczesna@glo2.onmicrosoft.com::408c4e4f-22d4-4a8d-aad3-250ab351c38f" providerId="AD" clId="Web-{CD43E7ED-EBAC-4038-B744-173CAD4EFD85}" dt="2020-12-08T22:09:35.707" v="3"/>
          <pc:sldLayoutMkLst>
            <pc:docMk/>
            <pc:sldMasterMk cId="2674333199" sldId="2147483688"/>
            <pc:sldLayoutMk cId="4248571084" sldId="2147483698"/>
          </pc:sldLayoutMkLst>
        </pc:sldLayoutChg>
        <pc:sldLayoutChg chg="add del replId">
          <pc:chgData name="Alicja Szczesna" userId="S::alicja.szczesna@glo2.onmicrosoft.com::408c4e4f-22d4-4a8d-aad3-250ab351c38f" providerId="AD" clId="Web-{CD43E7ED-EBAC-4038-B744-173CAD4EFD85}" dt="2020-12-08T22:09:35.707" v="3"/>
          <pc:sldLayoutMkLst>
            <pc:docMk/>
            <pc:sldMasterMk cId="2674333199" sldId="2147483688"/>
            <pc:sldLayoutMk cId="2009473523" sldId="2147483699"/>
          </pc:sldLayoutMkLst>
        </pc:sldLayoutChg>
      </pc:sldMasterChg>
      <pc:sldMasterChg chg="add addSldLayout">
        <pc:chgData name="Alicja Szczesna" userId="S::alicja.szczesna@glo2.onmicrosoft.com::408c4e4f-22d4-4a8d-aad3-250ab351c38f" providerId="AD" clId="Web-{CD43E7ED-EBAC-4038-B744-173CAD4EFD85}" dt="2020-12-08T22:12:04.100" v="6"/>
        <pc:sldMasterMkLst>
          <pc:docMk/>
          <pc:sldMasterMk cId="18974234" sldId="2147483722"/>
        </pc:sldMasterMkLst>
        <pc:sldLayoutChg chg="add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18974234" sldId="2147483722"/>
            <pc:sldLayoutMk cId="3189675995" sldId="2147483711"/>
          </pc:sldLayoutMkLst>
        </pc:sldLayoutChg>
        <pc:sldLayoutChg chg="add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18974234" sldId="2147483722"/>
            <pc:sldLayoutMk cId="734884397" sldId="2147483712"/>
          </pc:sldLayoutMkLst>
        </pc:sldLayoutChg>
        <pc:sldLayoutChg chg="add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18974234" sldId="2147483722"/>
            <pc:sldLayoutMk cId="2202624700" sldId="2147483713"/>
          </pc:sldLayoutMkLst>
        </pc:sldLayoutChg>
        <pc:sldLayoutChg chg="add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18974234" sldId="2147483722"/>
            <pc:sldLayoutMk cId="3570594916" sldId="2147483714"/>
          </pc:sldLayoutMkLst>
        </pc:sldLayoutChg>
        <pc:sldLayoutChg chg="add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18974234" sldId="2147483722"/>
            <pc:sldLayoutMk cId="3680851241" sldId="2147483715"/>
          </pc:sldLayoutMkLst>
        </pc:sldLayoutChg>
        <pc:sldLayoutChg chg="add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18974234" sldId="2147483722"/>
            <pc:sldLayoutMk cId="1506694093" sldId="2147483716"/>
          </pc:sldLayoutMkLst>
        </pc:sldLayoutChg>
        <pc:sldLayoutChg chg="add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18974234" sldId="2147483722"/>
            <pc:sldLayoutMk cId="835676486" sldId="2147483717"/>
          </pc:sldLayoutMkLst>
        </pc:sldLayoutChg>
        <pc:sldLayoutChg chg="add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18974234" sldId="2147483722"/>
            <pc:sldLayoutMk cId="2367844395" sldId="2147483718"/>
          </pc:sldLayoutMkLst>
        </pc:sldLayoutChg>
        <pc:sldLayoutChg chg="add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18974234" sldId="2147483722"/>
            <pc:sldLayoutMk cId="529771992" sldId="2147483719"/>
          </pc:sldLayoutMkLst>
        </pc:sldLayoutChg>
        <pc:sldLayoutChg chg="add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18974234" sldId="2147483722"/>
            <pc:sldLayoutMk cId="1759979443" sldId="2147483720"/>
          </pc:sldLayoutMkLst>
        </pc:sldLayoutChg>
        <pc:sldLayoutChg chg="add">
          <pc:chgData name="Alicja Szczesna" userId="S::alicja.szczesna@glo2.onmicrosoft.com::408c4e4f-22d4-4a8d-aad3-250ab351c38f" providerId="AD" clId="Web-{CD43E7ED-EBAC-4038-B744-173CAD4EFD85}" dt="2020-12-08T22:12:04.100" v="6"/>
          <pc:sldLayoutMkLst>
            <pc:docMk/>
            <pc:sldMasterMk cId="18974234" sldId="2147483722"/>
            <pc:sldLayoutMk cId="2963207056" sldId="2147483721"/>
          </pc:sldLayoutMkLst>
        </pc:sldLayoutChg>
      </pc:sldMasterChg>
    </pc:docChg>
  </pc:docChgLst>
  <pc:docChgLst>
    <pc:chgData name="Alicja Szczesna" userId="S::alicja.szczesna@glo2.onmicrosoft.com::408c4e4f-22d4-4a8d-aad3-250ab351c38f" providerId="AD" clId="Web-{1943ED08-E0BA-8E4C-008B-E98EAA6C45B2}"/>
    <pc:docChg chg="modSld">
      <pc:chgData name="Alicja Szczesna" userId="S::alicja.szczesna@glo2.onmicrosoft.com::408c4e4f-22d4-4a8d-aad3-250ab351c38f" providerId="AD" clId="Web-{1943ED08-E0BA-8E4C-008B-E98EAA6C45B2}" dt="2020-12-09T13:00:16.206" v="1" actId="20577"/>
      <pc:docMkLst>
        <pc:docMk/>
      </pc:docMkLst>
      <pc:sldChg chg="modSp">
        <pc:chgData name="Alicja Szczesna" userId="S::alicja.szczesna@glo2.onmicrosoft.com::408c4e4f-22d4-4a8d-aad3-250ab351c38f" providerId="AD" clId="Web-{1943ED08-E0BA-8E4C-008B-E98EAA6C45B2}" dt="2020-12-09T13:00:16.206" v="0" actId="20577"/>
        <pc:sldMkLst>
          <pc:docMk/>
          <pc:sldMk cId="2751031682" sldId="256"/>
        </pc:sldMkLst>
        <pc:spChg chg="mod">
          <ac:chgData name="Alicja Szczesna" userId="S::alicja.szczesna@glo2.onmicrosoft.com::408c4e4f-22d4-4a8d-aad3-250ab351c38f" providerId="AD" clId="Web-{1943ED08-E0BA-8E4C-008B-E98EAA6C45B2}" dt="2020-12-09T13:00:16.206" v="0" actId="20577"/>
          <ac:spMkLst>
            <pc:docMk/>
            <pc:sldMk cId="2751031682" sldId="256"/>
            <ac:spMk id="3" creationId="{E6C35274-B688-4733-B2DF-05038E04982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44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51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76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7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79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0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67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94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84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624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59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12/9/2020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4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11" r:id="rId5"/>
    <p:sldLayoutId id="2147483716" r:id="rId6"/>
    <p:sldLayoutId id="2147483712" r:id="rId7"/>
    <p:sldLayoutId id="2147483713" r:id="rId8"/>
    <p:sldLayoutId id="2147483714" r:id="rId9"/>
    <p:sldLayoutId id="2147483715" r:id="rId10"/>
    <p:sldLayoutId id="214748371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E52DF2-6802-459B-AC2A-AF976DEB1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279A07B-23B3-4942-A564-3434510C3E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02184" y="2386295"/>
            <a:ext cx="3730839" cy="3569150"/>
          </a:xfrm>
        </p:spPr>
        <p:txBody>
          <a:bodyPr anchor="b">
            <a:normAutofit/>
          </a:bodyPr>
          <a:lstStyle/>
          <a:p>
            <a:r>
              <a:rPr lang="pl-PL" sz="4000" dirty="0"/>
              <a:t>Sentencje łacińskie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6C35274-B688-4733-B2DF-05038E0498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5300" y="1208146"/>
            <a:ext cx="3137031" cy="979680"/>
          </a:xfrm>
        </p:spPr>
        <p:txBody>
          <a:bodyPr anchor="t">
            <a:normAutofit/>
          </a:bodyPr>
          <a:lstStyle/>
          <a:p>
            <a:r>
              <a:rPr lang="pl-PL" sz="1800"/>
              <a:t>Alicja Szczęsna</a:t>
            </a:r>
            <a:r>
              <a:rPr lang="pl-PL" sz="1800" dirty="0"/>
              <a:t> 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A7B885-A1BA-4A11-AC0C-93B7BF7745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751" b="8"/>
          <a:stretch/>
        </p:blipFill>
        <p:spPr>
          <a:xfrm>
            <a:off x="20" y="10"/>
            <a:ext cx="7320707" cy="6857985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153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1031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2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F17C01B-8D4A-4F17-A8F6-D588CD066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7111" y="909638"/>
            <a:ext cx="5014789" cy="131806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i="1"/>
              <a:t>Acu rem tetigisti</a:t>
            </a:r>
            <a:endParaRPr lang="en-US"/>
          </a:p>
        </p:txBody>
      </p:sp>
      <p:pic>
        <p:nvPicPr>
          <p:cNvPr id="8" name="Obraz 8" descr="Obraz zawierający żywność&#10;&#10;Opis wygenerowany automatycznie">
            <a:extLst>
              <a:ext uri="{FF2B5EF4-FFF2-40B4-BE49-F238E27FC236}">
                <a16:creationId xmlns:a16="http://schemas.microsoft.com/office/drawing/2014/main" id="{E9F229CE-0C0A-4F1B-80EA-A277859604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/>
        </p:blipFill>
        <p:spPr>
          <a:xfrm>
            <a:off x="800100" y="940556"/>
            <a:ext cx="4976888" cy="4976888"/>
          </a:xfrm>
          <a:prstGeom prst="rect">
            <a:avLst/>
          </a:prstGeom>
        </p:spPr>
      </p:pic>
      <p:cxnSp>
        <p:nvCxnSpPr>
          <p:cNvPr id="18" name="Straight Connector 14">
            <a:extLst>
              <a:ext uri="{FF2B5EF4-FFF2-40B4-BE49-F238E27FC236}">
                <a16:creationId xmlns:a16="http://schemas.microsoft.com/office/drawing/2014/main" id="{D2E57F3D-33BE-4306-87E6-2457637195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15100" y="723900"/>
            <a:ext cx="16002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99994F0-3092-44F0-991D-51FB3C52F063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6415014" y="2276474"/>
            <a:ext cx="5014790" cy="38850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/>
              <a:t>Trafiłeś w sedno (dosł. dotknąłeś rzeczy igłą)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2599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9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3A17C37-9826-41B6-8F7C-5429556605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4552" y="871758"/>
            <a:ext cx="5825448" cy="3871143"/>
          </a:xfrm>
        </p:spPr>
        <p:txBody>
          <a:bodyPr>
            <a:normAutofit/>
          </a:bodyPr>
          <a:lstStyle/>
          <a:p>
            <a:r>
              <a:rPr lang="pl-PL" i="1">
                <a:ea typeface="+mj-lt"/>
                <a:cs typeface="+mj-lt"/>
              </a:rPr>
              <a:t>Qui rogat, non errat</a:t>
            </a:r>
            <a:r>
              <a:rPr lang="pl-PL" dirty="0">
                <a:ea typeface="+mj-lt"/>
                <a:cs typeface="+mj-lt"/>
              </a:rPr>
              <a:t> </a:t>
            </a:r>
            <a:endParaRPr lang="pl-PL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FCFCE4A-267F-4683-AD14-FBB08DFE5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5107" y="2608400"/>
            <a:ext cx="5322013" cy="100565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pl-PL">
                <a:ea typeface="+mn-lt"/>
                <a:cs typeface="+mn-lt"/>
              </a:rPr>
              <a:t>Kto pyta nie błądzi</a:t>
            </a:r>
            <a:endParaRPr lang="pl-PL"/>
          </a:p>
        </p:txBody>
      </p:sp>
      <p:pic>
        <p:nvPicPr>
          <p:cNvPr id="5" name="Obraz 5" descr="Obraz zawierający zabawka, żywność&#10;&#10;Opis wygenerowany automatycznie">
            <a:extLst>
              <a:ext uri="{FF2B5EF4-FFF2-40B4-BE49-F238E27FC236}">
                <a16:creationId xmlns:a16="http://schemas.microsoft.com/office/drawing/2014/main" id="{B03FFE91-C1AE-4296-AFE6-DDC6ACC7A5BD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l="28606" t="370" r="29275" b="33190"/>
          <a:stretch/>
        </p:blipFill>
        <p:spPr>
          <a:xfrm>
            <a:off x="753275" y="224983"/>
            <a:ext cx="4046939" cy="6405151"/>
          </a:xfrm>
          <a:prstGeom prst="rect">
            <a:avLst/>
          </a:prstGeom>
        </p:spPr>
      </p:pic>
      <p:cxnSp>
        <p:nvCxnSpPr>
          <p:cNvPr id="13" name="Straight Connector 11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3776" y="723900"/>
            <a:ext cx="5706224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3">
            <a:extLst>
              <a:ext uri="{FF2B5EF4-FFF2-40B4-BE49-F238E27FC236}">
                <a16:creationId xmlns:a16="http://schemas.microsoft.com/office/drawing/2014/main" id="{2CF06E40-3ECB-4820-95B5-8A70B07D4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3776" y="6134100"/>
            <a:ext cx="56681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8234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2">
            <a:extLst>
              <a:ext uri="{FF2B5EF4-FFF2-40B4-BE49-F238E27FC236}">
                <a16:creationId xmlns:a16="http://schemas.microsoft.com/office/drawing/2014/main" id="{660EB578-C970-4186-B93C-45851BBC6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46432CA-5481-4E99-85F8-BA994FAD5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4846" y="860615"/>
            <a:ext cx="5922279" cy="127298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i="1"/>
              <a:t>Unus pro multis</a:t>
            </a:r>
            <a:r>
              <a:rPr lang="en-US"/>
              <a:t> </a:t>
            </a:r>
          </a:p>
        </p:txBody>
      </p:sp>
      <p:pic>
        <p:nvPicPr>
          <p:cNvPr id="5" name="Obraz 5" descr="Obraz zawierający wewnątrz, żywność, talerz, stół&#10;&#10;Opis wygenerowany automatycznie">
            <a:extLst>
              <a:ext uri="{FF2B5EF4-FFF2-40B4-BE49-F238E27FC236}">
                <a16:creationId xmlns:a16="http://schemas.microsoft.com/office/drawing/2014/main" id="{74F1EC1E-BE85-41FB-ABAB-EA4E9EBEBC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164" t="-483" r="4010" b="328"/>
          <a:stretch/>
        </p:blipFill>
        <p:spPr>
          <a:xfrm>
            <a:off x="493505" y="656985"/>
            <a:ext cx="5454563" cy="5447530"/>
          </a:xfrm>
          <a:prstGeom prst="rect">
            <a:avLst/>
          </a:prstGeom>
        </p:spPr>
      </p:pic>
      <p:cxnSp>
        <p:nvCxnSpPr>
          <p:cNvPr id="18" name="Straight Connector 14">
            <a:extLst>
              <a:ext uri="{FF2B5EF4-FFF2-40B4-BE49-F238E27FC236}">
                <a16:creationId xmlns:a16="http://schemas.microsoft.com/office/drawing/2014/main" id="{CDF57B02-07BB-407B-BB36-06D9C64A6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15000" y="738013"/>
            <a:ext cx="56769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771A6EC-E4B4-41A7-96F6-1E31F9778690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5566943" y="2133600"/>
            <a:ext cx="6005933" cy="377446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/>
              <a:t>Jeden za wszystkich</a:t>
            </a:r>
            <a:endParaRPr lang="pl-PL"/>
          </a:p>
        </p:txBody>
      </p:sp>
      <p:cxnSp>
        <p:nvCxnSpPr>
          <p:cNvPr id="20" name="Straight Connector 16">
            <a:extLst>
              <a:ext uri="{FF2B5EF4-FFF2-40B4-BE49-F238E27FC236}">
                <a16:creationId xmlns:a16="http://schemas.microsoft.com/office/drawing/2014/main" id="{C6855964-C920-48EB-8804-74291211C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15000" y="6134100"/>
            <a:ext cx="5676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6583625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AnalogousFromLightSeedLeftStep">
      <a:dk1>
        <a:srgbClr val="000000"/>
      </a:dk1>
      <a:lt1>
        <a:srgbClr val="FFFFFF"/>
      </a:lt1>
      <a:dk2>
        <a:srgbClr val="412D24"/>
      </a:dk2>
      <a:lt2>
        <a:srgbClr val="E8E2E8"/>
      </a:lt2>
      <a:accent1>
        <a:srgbClr val="49B545"/>
      </a:accent1>
      <a:accent2>
        <a:srgbClr val="78B247"/>
      </a:accent2>
      <a:accent3>
        <a:srgbClr val="9EA858"/>
      </a:accent3>
      <a:accent4>
        <a:srgbClr val="BF9C48"/>
      </a:accent4>
      <a:accent5>
        <a:srgbClr val="E28B67"/>
      </a:accent5>
      <a:accent6>
        <a:srgbClr val="DF5A6A"/>
      </a:accent6>
      <a:hlink>
        <a:srgbClr val="AB69AE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0</TotalTime>
  <Words>0</Words>
  <Application>Microsoft Office PowerPoint</Application>
  <PresentationFormat>Panoramiczny</PresentationFormat>
  <Paragraphs>0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ChronicleVTI</vt:lpstr>
      <vt:lpstr>Sentencje łacińskie</vt:lpstr>
      <vt:lpstr>Acu rem tetigisti</vt:lpstr>
      <vt:lpstr>Qui rogat, non errat </vt:lpstr>
      <vt:lpstr>Unus pro multis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59</cp:revision>
  <dcterms:created xsi:type="dcterms:W3CDTF">2020-12-08T22:07:47Z</dcterms:created>
  <dcterms:modified xsi:type="dcterms:W3CDTF">2020-12-09T13:00:16Z</dcterms:modified>
</cp:coreProperties>
</file>